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2" r:id="rId5"/>
    <p:sldId id="263" r:id="rId6"/>
    <p:sldId id="259" r:id="rId7"/>
    <p:sldId id="260" r:id="rId8"/>
    <p:sldId id="261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1E1CF19-12A6-40FC-BAC9-D84F53CB80D2}" type="datetimeFigureOut">
              <a:rPr lang="ru-RU" smtClean="0"/>
              <a:pPr/>
              <a:t>06.05.2015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72EABC3-7367-4068-A057-EBFA9C02AF8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1E1CF19-12A6-40FC-BAC9-D84F53CB80D2}" type="datetimeFigureOut">
              <a:rPr lang="ru-RU" smtClean="0"/>
              <a:pPr/>
              <a:t>06.05.2015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72EABC3-7367-4068-A057-EBFA9C02AF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1E1CF19-12A6-40FC-BAC9-D84F53CB80D2}" type="datetimeFigureOut">
              <a:rPr lang="ru-RU" smtClean="0"/>
              <a:pPr/>
              <a:t>06.05.2015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72EABC3-7367-4068-A057-EBFA9C02AF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1E1CF19-12A6-40FC-BAC9-D84F53CB80D2}" type="datetimeFigureOut">
              <a:rPr lang="ru-RU" smtClean="0"/>
              <a:pPr/>
              <a:t>06.05.2015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72EABC3-7367-4068-A057-EBFA9C02AF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1E1CF19-12A6-40FC-BAC9-D84F53CB80D2}" type="datetimeFigureOut">
              <a:rPr lang="ru-RU" smtClean="0"/>
              <a:pPr/>
              <a:t>06.05.2015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72EABC3-7367-4068-A057-EBFA9C02AF8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1E1CF19-12A6-40FC-BAC9-D84F53CB80D2}" type="datetimeFigureOut">
              <a:rPr lang="ru-RU" smtClean="0"/>
              <a:pPr/>
              <a:t>06.05.2015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72EABC3-7367-4068-A057-EBFA9C02AF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1E1CF19-12A6-40FC-BAC9-D84F53CB80D2}" type="datetimeFigureOut">
              <a:rPr lang="ru-RU" smtClean="0"/>
              <a:pPr/>
              <a:t>06.05.2015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72EABC3-7367-4068-A057-EBFA9C02AF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1E1CF19-12A6-40FC-BAC9-D84F53CB80D2}" type="datetimeFigureOut">
              <a:rPr lang="ru-RU" smtClean="0"/>
              <a:pPr/>
              <a:t>06.05.2015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72EABC3-7367-4068-A057-EBFA9C02AF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1E1CF19-12A6-40FC-BAC9-D84F53CB80D2}" type="datetimeFigureOut">
              <a:rPr lang="ru-RU" smtClean="0"/>
              <a:pPr/>
              <a:t>06.05.2015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72EABC3-7367-4068-A057-EBFA9C02AF8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1E1CF19-12A6-40FC-BAC9-D84F53CB80D2}" type="datetimeFigureOut">
              <a:rPr lang="ru-RU" smtClean="0"/>
              <a:pPr/>
              <a:t>06.05.2015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72EABC3-7367-4068-A057-EBFA9C02AF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1E1CF19-12A6-40FC-BAC9-D84F53CB80D2}" type="datetimeFigureOut">
              <a:rPr lang="ru-RU" smtClean="0"/>
              <a:pPr/>
              <a:t>06.05.2015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72EABC3-7367-4068-A057-EBFA9C02AF8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D1E1CF19-12A6-40FC-BAC9-D84F53CB80D2}" type="datetimeFigureOut">
              <a:rPr lang="ru-RU" smtClean="0"/>
              <a:pPr/>
              <a:t>06.05.2015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C72EABC3-7367-4068-A057-EBFA9C02AF8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санёк\Desktop\фон для презентаций\imgpreview (2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948"/>
            <a:ext cx="9150607" cy="685305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640342"/>
          </a:xfrm>
        </p:spPr>
        <p:txBody>
          <a:bodyPr>
            <a:normAutofit/>
          </a:bodyPr>
          <a:lstStyle/>
          <a:p>
            <a:r>
              <a:rPr lang="ru-RU" sz="4800" b="1" i="1" dirty="0" smtClean="0"/>
              <a:t>Время героев ушло!?...</a:t>
            </a:r>
            <a:endParaRPr lang="ru-RU" sz="4800" b="1" i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 flipV="1">
            <a:off x="1432560" y="2132856"/>
            <a:ext cx="7406640" cy="360040"/>
          </a:xfrm>
        </p:spPr>
        <p:txBody>
          <a:bodyPr>
            <a:normAutofit fontScale="85000" lnSpcReduction="20000"/>
          </a:bodyPr>
          <a:lstStyle/>
          <a:p>
            <a:pPr lvl="1"/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332656"/>
            <a:ext cx="7498080" cy="1143000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Архимандрит Тихон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>
          <a:xfrm>
            <a:off x="4788024" y="1524000"/>
            <a:ext cx="4145664" cy="4663440"/>
          </a:xfrm>
        </p:spPr>
        <p:txBody>
          <a:bodyPr>
            <a:normAutofit/>
          </a:bodyPr>
          <a:lstStyle/>
          <a:p>
            <a:endParaRPr lang="ru-RU" sz="2400" dirty="0"/>
          </a:p>
        </p:txBody>
      </p:sp>
      <p:sp>
        <p:nvSpPr>
          <p:cNvPr id="7" name="Содержимое 6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7168840" cy="466344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i="1" dirty="0" smtClean="0"/>
              <a:t>   «Национальную идею России, о которой до сих пор спорят философы и политики, стоит искать не в идеологических формулах, которые всегда будут иметь недостатки, а в героических поступках предков и  современников, которые воплощают в себе все лучшие черты национального характера и могут служить замечательным примером для молодежи».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1 этап – погружение в проект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932040" y="1124744"/>
            <a:ext cx="4001648" cy="5062696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7065482" cy="4663440"/>
          </a:xfrm>
        </p:spPr>
        <p:txBody>
          <a:bodyPr>
            <a:normAutofit/>
          </a:bodyPr>
          <a:lstStyle/>
          <a:p>
            <a:r>
              <a:rPr lang="ru-RU" sz="4000" dirty="0" smtClean="0"/>
              <a:t>Кто такой герой?</a:t>
            </a:r>
          </a:p>
          <a:p>
            <a:r>
              <a:rPr lang="ru-RU" sz="4000" dirty="0" smtClean="0"/>
              <a:t>Как благородные потомки пытаются увековечить память героев?</a:t>
            </a:r>
          </a:p>
          <a:p>
            <a:r>
              <a:rPr lang="ru-RU" sz="4000" dirty="0" smtClean="0"/>
              <a:t>Учащиеся были поделены на группы.</a:t>
            </a:r>
          </a:p>
          <a:p>
            <a:endParaRPr lang="ru-RU" sz="40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 smtClean="0"/>
              <a:t>Гражданская война</a:t>
            </a:r>
            <a:endParaRPr lang="ru-RU" dirty="0"/>
          </a:p>
        </p:txBody>
      </p:sp>
      <p:pic>
        <p:nvPicPr>
          <p:cNvPr id="8" name="Picture 2" descr="F:\DCIM\110___04\IMG_118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1268760"/>
            <a:ext cx="4702439" cy="3526829"/>
          </a:xfrm>
          <a:prstGeom prst="rect">
            <a:avLst/>
          </a:prstGeom>
          <a:noFill/>
        </p:spPr>
      </p:pic>
      <p:sp>
        <p:nvSpPr>
          <p:cNvPr id="9" name="Содержимое 8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8" name="Picture 4" descr="F:\DCIM\110___04\IMG_1205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3212976"/>
            <a:ext cx="4248472" cy="318635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Великая Отечественная Война</a:t>
            </a:r>
            <a:endParaRPr lang="ru-RU" dirty="0"/>
          </a:p>
        </p:txBody>
      </p:sp>
      <p:pic>
        <p:nvPicPr>
          <p:cNvPr id="2050" name="Picture 2" descr="F:\DCIM\110___04\IMG_1131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7571" y="1340768"/>
            <a:ext cx="4512501" cy="3384376"/>
          </a:xfrm>
          <a:prstGeom prst="rect">
            <a:avLst/>
          </a:prstGeom>
          <a:noFill/>
        </p:spPr>
      </p:pic>
      <p:pic>
        <p:nvPicPr>
          <p:cNvPr id="2051" name="Picture 3" descr="G:\музей фото\музей фото 007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7984" y="3284984"/>
            <a:ext cx="4521696" cy="339127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940102"/>
          </a:xfrm>
        </p:spPr>
        <p:txBody>
          <a:bodyPr/>
          <a:lstStyle/>
          <a:p>
            <a:r>
              <a:rPr lang="ru-RU" dirty="0" smtClean="0"/>
              <a:t>Поиск информации по </a:t>
            </a:r>
            <a:r>
              <a:rPr lang="ru-RU" dirty="0" err="1" smtClean="0"/>
              <a:t>пректу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42910" y="928670"/>
            <a:ext cx="4450298" cy="3643338"/>
          </a:xfrm>
        </p:spPr>
        <p:txBody>
          <a:bodyPr/>
          <a:lstStyle/>
          <a:p>
            <a:r>
              <a:rPr lang="ru-RU" dirty="0" smtClean="0"/>
              <a:t>1. Библиотека</a:t>
            </a:r>
          </a:p>
          <a:p>
            <a:r>
              <a:rPr lang="ru-RU" dirty="0" smtClean="0"/>
              <a:t>2. Интернет</a:t>
            </a:r>
          </a:p>
          <a:p>
            <a:r>
              <a:rPr lang="ru-RU" dirty="0" smtClean="0"/>
              <a:t>3.Школьный  музей</a:t>
            </a:r>
          </a:p>
          <a:p>
            <a:r>
              <a:rPr lang="ru-RU" dirty="0" smtClean="0"/>
              <a:t>4. Станичный музей</a:t>
            </a:r>
          </a:p>
          <a:p>
            <a:r>
              <a:rPr lang="ru-RU" dirty="0" smtClean="0"/>
              <a:t>5. Беседы со старожилами.</a:t>
            </a:r>
            <a:endParaRPr lang="ru-RU" dirty="0"/>
          </a:p>
        </p:txBody>
      </p:sp>
      <p:pic>
        <p:nvPicPr>
          <p:cNvPr id="1026" name="Picture 2" descr="G:\музей фото\музей фото 015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00562" y="1142984"/>
            <a:ext cx="3657600" cy="2743200"/>
          </a:xfrm>
          <a:prstGeom prst="rect">
            <a:avLst/>
          </a:prstGeom>
          <a:noFill/>
        </p:spPr>
      </p:pic>
      <p:pic>
        <p:nvPicPr>
          <p:cNvPr id="1027" name="Picture 3" descr="G:\музей фото\музей фото 01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85918" y="4000504"/>
            <a:ext cx="3571868" cy="26789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Систематизация и обработка информации</a:t>
            </a:r>
            <a:endParaRPr lang="ru-RU" dirty="0"/>
          </a:p>
        </p:txBody>
      </p:sp>
      <p:pic>
        <p:nvPicPr>
          <p:cNvPr id="2050" name="Picture 2" descr="F:\75 ая годовщина края\IMG_8942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00100" y="2714620"/>
            <a:ext cx="3657600" cy="27432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051" name="Picture 3" descr="F:\75 ая годовщина края\IMG_8949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2066" y="1500174"/>
            <a:ext cx="3657600" cy="27432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Защита проектов</a:t>
            </a:r>
            <a:endParaRPr lang="ru-RU" dirty="0"/>
          </a:p>
        </p:txBody>
      </p:sp>
      <p:pic>
        <p:nvPicPr>
          <p:cNvPr id="3075" name="Picture 3" descr="G:\КАЗАЧЕСТВО 12.10.10\казачьи посиделки - 6в\IMG_1050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57355" y="1500174"/>
            <a:ext cx="6191293" cy="464347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7" name="Содержимое 6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1025</TotalTime>
  <Words>117</Words>
  <Application>Microsoft Office PowerPoint</Application>
  <PresentationFormat>Экран (4:3)</PresentationFormat>
  <Paragraphs>17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Солнцестояние</vt:lpstr>
      <vt:lpstr>Время героев ушло!?...</vt:lpstr>
      <vt:lpstr>Архимандрит Тихон</vt:lpstr>
      <vt:lpstr>1 этап – погружение в проект</vt:lpstr>
      <vt:lpstr>Гражданская война</vt:lpstr>
      <vt:lpstr>Великая Отечественная Война</vt:lpstr>
      <vt:lpstr>Поиск информации по пректу</vt:lpstr>
      <vt:lpstr>Систематизация и обработка информации</vt:lpstr>
      <vt:lpstr>Защита проектов</vt:lpstr>
    </vt:vector>
  </TitlesOfParts>
  <Company>Hewlett-Packard Company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Время героев ушло…</dc:title>
  <dc:creator>санёк</dc:creator>
  <cp:lastModifiedBy>санёк</cp:lastModifiedBy>
  <cp:revision>108</cp:revision>
  <dcterms:created xsi:type="dcterms:W3CDTF">2014-05-07T19:58:32Z</dcterms:created>
  <dcterms:modified xsi:type="dcterms:W3CDTF">2015-05-06T17:46:23Z</dcterms:modified>
</cp:coreProperties>
</file>